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746"/>
  </p:notesMasterIdLst>
  <p:sldIdLst>
    <p:sldId id="261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  <p:sldId id="455" r:id="rId197"/>
    <p:sldId id="456" r:id="rId198"/>
    <p:sldId id="457" r:id="rId199"/>
    <p:sldId id="458" r:id="rId200"/>
    <p:sldId id="459" r:id="rId201"/>
    <p:sldId id="460" r:id="rId202"/>
    <p:sldId id="461" r:id="rId203"/>
    <p:sldId id="462" r:id="rId204"/>
    <p:sldId id="463" r:id="rId205"/>
    <p:sldId id="464" r:id="rId206"/>
    <p:sldId id="465" r:id="rId207"/>
    <p:sldId id="466" r:id="rId208"/>
    <p:sldId id="467" r:id="rId209"/>
    <p:sldId id="468" r:id="rId210"/>
    <p:sldId id="469" r:id="rId211"/>
    <p:sldId id="470" r:id="rId212"/>
    <p:sldId id="471" r:id="rId213"/>
    <p:sldId id="472" r:id="rId214"/>
    <p:sldId id="473" r:id="rId215"/>
    <p:sldId id="474" r:id="rId216"/>
    <p:sldId id="475" r:id="rId217"/>
    <p:sldId id="476" r:id="rId218"/>
    <p:sldId id="477" r:id="rId219"/>
    <p:sldId id="478" r:id="rId220"/>
    <p:sldId id="479" r:id="rId221"/>
    <p:sldId id="480" r:id="rId222"/>
    <p:sldId id="481" r:id="rId223"/>
    <p:sldId id="482" r:id="rId224"/>
    <p:sldId id="483" r:id="rId225"/>
    <p:sldId id="484" r:id="rId226"/>
    <p:sldId id="485" r:id="rId227"/>
    <p:sldId id="486" r:id="rId228"/>
    <p:sldId id="487" r:id="rId229"/>
    <p:sldId id="488" r:id="rId230"/>
    <p:sldId id="489" r:id="rId231"/>
    <p:sldId id="490" r:id="rId232"/>
    <p:sldId id="491" r:id="rId233"/>
    <p:sldId id="492" r:id="rId234"/>
    <p:sldId id="493" r:id="rId235"/>
    <p:sldId id="494" r:id="rId236"/>
    <p:sldId id="495" r:id="rId237"/>
    <p:sldId id="496" r:id="rId238"/>
    <p:sldId id="497" r:id="rId239"/>
    <p:sldId id="498" r:id="rId240"/>
    <p:sldId id="499" r:id="rId241"/>
    <p:sldId id="500" r:id="rId242"/>
    <p:sldId id="501" r:id="rId243"/>
    <p:sldId id="502" r:id="rId244"/>
    <p:sldId id="503" r:id="rId245"/>
    <p:sldId id="504" r:id="rId246"/>
    <p:sldId id="505" r:id="rId247"/>
    <p:sldId id="506" r:id="rId248"/>
    <p:sldId id="507" r:id="rId249"/>
    <p:sldId id="508" r:id="rId250"/>
    <p:sldId id="509" r:id="rId251"/>
    <p:sldId id="510" r:id="rId252"/>
    <p:sldId id="511" r:id="rId253"/>
    <p:sldId id="512" r:id="rId254"/>
    <p:sldId id="513" r:id="rId255"/>
    <p:sldId id="514" r:id="rId256"/>
    <p:sldId id="515" r:id="rId257"/>
    <p:sldId id="516" r:id="rId258"/>
    <p:sldId id="517" r:id="rId259"/>
    <p:sldId id="518" r:id="rId260"/>
    <p:sldId id="519" r:id="rId261"/>
    <p:sldId id="520" r:id="rId262"/>
    <p:sldId id="521" r:id="rId263"/>
    <p:sldId id="522" r:id="rId264"/>
    <p:sldId id="523" r:id="rId265"/>
    <p:sldId id="524" r:id="rId266"/>
    <p:sldId id="525" r:id="rId267"/>
    <p:sldId id="526" r:id="rId268"/>
    <p:sldId id="527" r:id="rId269"/>
    <p:sldId id="528" r:id="rId270"/>
    <p:sldId id="529" r:id="rId271"/>
    <p:sldId id="530" r:id="rId272"/>
    <p:sldId id="531" r:id="rId273"/>
    <p:sldId id="532" r:id="rId274"/>
    <p:sldId id="533" r:id="rId275"/>
    <p:sldId id="534" r:id="rId276"/>
    <p:sldId id="535" r:id="rId277"/>
    <p:sldId id="536" r:id="rId278"/>
    <p:sldId id="537" r:id="rId279"/>
    <p:sldId id="538" r:id="rId280"/>
    <p:sldId id="539" r:id="rId281"/>
    <p:sldId id="540" r:id="rId282"/>
    <p:sldId id="541" r:id="rId283"/>
    <p:sldId id="542" r:id="rId284"/>
    <p:sldId id="543" r:id="rId285"/>
    <p:sldId id="544" r:id="rId286"/>
    <p:sldId id="545" r:id="rId287"/>
    <p:sldId id="546" r:id="rId288"/>
    <p:sldId id="547" r:id="rId289"/>
    <p:sldId id="548" r:id="rId290"/>
    <p:sldId id="549" r:id="rId291"/>
    <p:sldId id="550" r:id="rId292"/>
    <p:sldId id="551" r:id="rId293"/>
    <p:sldId id="552" r:id="rId294"/>
    <p:sldId id="553" r:id="rId295"/>
    <p:sldId id="554" r:id="rId296"/>
    <p:sldId id="555" r:id="rId297"/>
    <p:sldId id="556" r:id="rId298"/>
    <p:sldId id="557" r:id="rId299"/>
    <p:sldId id="558" r:id="rId300"/>
    <p:sldId id="559" r:id="rId301"/>
    <p:sldId id="560" r:id="rId302"/>
    <p:sldId id="561" r:id="rId303"/>
    <p:sldId id="562" r:id="rId304"/>
    <p:sldId id="563" r:id="rId305"/>
    <p:sldId id="564" r:id="rId306"/>
    <p:sldId id="565" r:id="rId307"/>
    <p:sldId id="566" r:id="rId308"/>
    <p:sldId id="567" r:id="rId309"/>
    <p:sldId id="568" r:id="rId310"/>
    <p:sldId id="569" r:id="rId311"/>
    <p:sldId id="570" r:id="rId312"/>
    <p:sldId id="571" r:id="rId313"/>
    <p:sldId id="572" r:id="rId314"/>
    <p:sldId id="573" r:id="rId315"/>
    <p:sldId id="574" r:id="rId316"/>
    <p:sldId id="575" r:id="rId317"/>
    <p:sldId id="576" r:id="rId318"/>
    <p:sldId id="577" r:id="rId319"/>
    <p:sldId id="578" r:id="rId320"/>
    <p:sldId id="579" r:id="rId321"/>
    <p:sldId id="580" r:id="rId322"/>
    <p:sldId id="581" r:id="rId323"/>
    <p:sldId id="582" r:id="rId324"/>
    <p:sldId id="583" r:id="rId325"/>
    <p:sldId id="584" r:id="rId326"/>
    <p:sldId id="585" r:id="rId327"/>
    <p:sldId id="586" r:id="rId328"/>
    <p:sldId id="587" r:id="rId329"/>
    <p:sldId id="588" r:id="rId330"/>
    <p:sldId id="589" r:id="rId331"/>
    <p:sldId id="590" r:id="rId332"/>
    <p:sldId id="591" r:id="rId333"/>
    <p:sldId id="592" r:id="rId334"/>
    <p:sldId id="593" r:id="rId335"/>
    <p:sldId id="594" r:id="rId336"/>
    <p:sldId id="595" r:id="rId337"/>
    <p:sldId id="596" r:id="rId338"/>
    <p:sldId id="597" r:id="rId339"/>
    <p:sldId id="598" r:id="rId340"/>
    <p:sldId id="599" r:id="rId341"/>
    <p:sldId id="600" r:id="rId342"/>
    <p:sldId id="601" r:id="rId343"/>
    <p:sldId id="602" r:id="rId344"/>
    <p:sldId id="603" r:id="rId345"/>
    <p:sldId id="604" r:id="rId346"/>
    <p:sldId id="605" r:id="rId347"/>
    <p:sldId id="606" r:id="rId348"/>
    <p:sldId id="607" r:id="rId349"/>
    <p:sldId id="608" r:id="rId350"/>
    <p:sldId id="609" r:id="rId351"/>
    <p:sldId id="610" r:id="rId352"/>
    <p:sldId id="611" r:id="rId353"/>
    <p:sldId id="612" r:id="rId354"/>
    <p:sldId id="613" r:id="rId355"/>
    <p:sldId id="614" r:id="rId356"/>
    <p:sldId id="615" r:id="rId357"/>
    <p:sldId id="616" r:id="rId358"/>
    <p:sldId id="617" r:id="rId359"/>
    <p:sldId id="618" r:id="rId360"/>
    <p:sldId id="619" r:id="rId361"/>
    <p:sldId id="620" r:id="rId362"/>
    <p:sldId id="621" r:id="rId363"/>
    <p:sldId id="622" r:id="rId364"/>
    <p:sldId id="623" r:id="rId365"/>
    <p:sldId id="624" r:id="rId366"/>
    <p:sldId id="625" r:id="rId367"/>
    <p:sldId id="626" r:id="rId368"/>
    <p:sldId id="627" r:id="rId369"/>
    <p:sldId id="628" r:id="rId370"/>
    <p:sldId id="629" r:id="rId371"/>
    <p:sldId id="630" r:id="rId372"/>
    <p:sldId id="631" r:id="rId373"/>
    <p:sldId id="632" r:id="rId374"/>
    <p:sldId id="633" r:id="rId375"/>
    <p:sldId id="634" r:id="rId376"/>
    <p:sldId id="635" r:id="rId377"/>
    <p:sldId id="636" r:id="rId378"/>
    <p:sldId id="637" r:id="rId379"/>
    <p:sldId id="638" r:id="rId380"/>
    <p:sldId id="639" r:id="rId381"/>
    <p:sldId id="640" r:id="rId382"/>
    <p:sldId id="641" r:id="rId383"/>
    <p:sldId id="642" r:id="rId384"/>
    <p:sldId id="643" r:id="rId385"/>
    <p:sldId id="644" r:id="rId386"/>
    <p:sldId id="645" r:id="rId387"/>
    <p:sldId id="646" r:id="rId388"/>
    <p:sldId id="647" r:id="rId389"/>
    <p:sldId id="648" r:id="rId390"/>
    <p:sldId id="649" r:id="rId391"/>
    <p:sldId id="650" r:id="rId392"/>
    <p:sldId id="651" r:id="rId393"/>
    <p:sldId id="652" r:id="rId394"/>
    <p:sldId id="653" r:id="rId395"/>
    <p:sldId id="654" r:id="rId396"/>
    <p:sldId id="655" r:id="rId397"/>
    <p:sldId id="656" r:id="rId398"/>
    <p:sldId id="657" r:id="rId399"/>
    <p:sldId id="658" r:id="rId400"/>
    <p:sldId id="659" r:id="rId401"/>
    <p:sldId id="660" r:id="rId402"/>
    <p:sldId id="661" r:id="rId403"/>
    <p:sldId id="662" r:id="rId404"/>
    <p:sldId id="663" r:id="rId405"/>
    <p:sldId id="664" r:id="rId406"/>
    <p:sldId id="665" r:id="rId407"/>
    <p:sldId id="666" r:id="rId408"/>
    <p:sldId id="667" r:id="rId409"/>
    <p:sldId id="668" r:id="rId410"/>
    <p:sldId id="669" r:id="rId411"/>
    <p:sldId id="670" r:id="rId412"/>
    <p:sldId id="671" r:id="rId413"/>
    <p:sldId id="672" r:id="rId414"/>
    <p:sldId id="673" r:id="rId415"/>
    <p:sldId id="674" r:id="rId416"/>
    <p:sldId id="675" r:id="rId417"/>
    <p:sldId id="676" r:id="rId418"/>
    <p:sldId id="677" r:id="rId419"/>
    <p:sldId id="678" r:id="rId420"/>
    <p:sldId id="679" r:id="rId421"/>
    <p:sldId id="680" r:id="rId422"/>
    <p:sldId id="681" r:id="rId423"/>
    <p:sldId id="682" r:id="rId424"/>
    <p:sldId id="683" r:id="rId425"/>
    <p:sldId id="684" r:id="rId426"/>
    <p:sldId id="685" r:id="rId427"/>
    <p:sldId id="686" r:id="rId428"/>
    <p:sldId id="687" r:id="rId429"/>
    <p:sldId id="688" r:id="rId430"/>
    <p:sldId id="689" r:id="rId431"/>
    <p:sldId id="690" r:id="rId432"/>
    <p:sldId id="691" r:id="rId433"/>
    <p:sldId id="692" r:id="rId434"/>
    <p:sldId id="693" r:id="rId435"/>
    <p:sldId id="694" r:id="rId436"/>
    <p:sldId id="695" r:id="rId437"/>
    <p:sldId id="696" r:id="rId438"/>
    <p:sldId id="697" r:id="rId439"/>
    <p:sldId id="698" r:id="rId440"/>
    <p:sldId id="699" r:id="rId441"/>
    <p:sldId id="700" r:id="rId442"/>
    <p:sldId id="701" r:id="rId443"/>
    <p:sldId id="702" r:id="rId444"/>
    <p:sldId id="703" r:id="rId445"/>
    <p:sldId id="704" r:id="rId446"/>
    <p:sldId id="705" r:id="rId447"/>
    <p:sldId id="706" r:id="rId448"/>
    <p:sldId id="707" r:id="rId449"/>
    <p:sldId id="708" r:id="rId450"/>
    <p:sldId id="709" r:id="rId451"/>
    <p:sldId id="710" r:id="rId452"/>
    <p:sldId id="711" r:id="rId453"/>
    <p:sldId id="712" r:id="rId454"/>
    <p:sldId id="713" r:id="rId455"/>
    <p:sldId id="714" r:id="rId456"/>
    <p:sldId id="715" r:id="rId457"/>
    <p:sldId id="716" r:id="rId458"/>
    <p:sldId id="717" r:id="rId459"/>
    <p:sldId id="718" r:id="rId460"/>
    <p:sldId id="719" r:id="rId461"/>
    <p:sldId id="720" r:id="rId462"/>
    <p:sldId id="721" r:id="rId463"/>
    <p:sldId id="722" r:id="rId464"/>
    <p:sldId id="723" r:id="rId465"/>
    <p:sldId id="724" r:id="rId466"/>
    <p:sldId id="725" r:id="rId467"/>
    <p:sldId id="726" r:id="rId468"/>
    <p:sldId id="727" r:id="rId469"/>
    <p:sldId id="728" r:id="rId470"/>
    <p:sldId id="729" r:id="rId471"/>
    <p:sldId id="730" r:id="rId472"/>
    <p:sldId id="731" r:id="rId473"/>
    <p:sldId id="732" r:id="rId474"/>
    <p:sldId id="733" r:id="rId475"/>
    <p:sldId id="734" r:id="rId476"/>
    <p:sldId id="735" r:id="rId477"/>
    <p:sldId id="736" r:id="rId478"/>
    <p:sldId id="737" r:id="rId479"/>
    <p:sldId id="738" r:id="rId480"/>
    <p:sldId id="739" r:id="rId481"/>
    <p:sldId id="740" r:id="rId482"/>
    <p:sldId id="741" r:id="rId483"/>
    <p:sldId id="742" r:id="rId484"/>
    <p:sldId id="743" r:id="rId485"/>
    <p:sldId id="744" r:id="rId486"/>
    <p:sldId id="745" r:id="rId487"/>
    <p:sldId id="746" r:id="rId488"/>
    <p:sldId id="747" r:id="rId489"/>
    <p:sldId id="748" r:id="rId490"/>
    <p:sldId id="749" r:id="rId491"/>
    <p:sldId id="750" r:id="rId492"/>
    <p:sldId id="751" r:id="rId493"/>
    <p:sldId id="752" r:id="rId494"/>
    <p:sldId id="753" r:id="rId495"/>
    <p:sldId id="754" r:id="rId496"/>
    <p:sldId id="755" r:id="rId497"/>
    <p:sldId id="756" r:id="rId498"/>
    <p:sldId id="757" r:id="rId499"/>
    <p:sldId id="758" r:id="rId500"/>
    <p:sldId id="759" r:id="rId501"/>
    <p:sldId id="760" r:id="rId502"/>
    <p:sldId id="761" r:id="rId503"/>
    <p:sldId id="762" r:id="rId504"/>
    <p:sldId id="763" r:id="rId505"/>
    <p:sldId id="764" r:id="rId506"/>
    <p:sldId id="765" r:id="rId507"/>
    <p:sldId id="766" r:id="rId508"/>
    <p:sldId id="767" r:id="rId509"/>
    <p:sldId id="768" r:id="rId510"/>
    <p:sldId id="769" r:id="rId511"/>
    <p:sldId id="770" r:id="rId512"/>
    <p:sldId id="771" r:id="rId513"/>
    <p:sldId id="772" r:id="rId514"/>
    <p:sldId id="773" r:id="rId515"/>
    <p:sldId id="774" r:id="rId516"/>
    <p:sldId id="775" r:id="rId517"/>
    <p:sldId id="776" r:id="rId518"/>
    <p:sldId id="777" r:id="rId519"/>
    <p:sldId id="778" r:id="rId520"/>
    <p:sldId id="779" r:id="rId521"/>
    <p:sldId id="780" r:id="rId522"/>
    <p:sldId id="781" r:id="rId523"/>
    <p:sldId id="782" r:id="rId524"/>
    <p:sldId id="783" r:id="rId525"/>
    <p:sldId id="784" r:id="rId526"/>
    <p:sldId id="785" r:id="rId527"/>
    <p:sldId id="786" r:id="rId528"/>
    <p:sldId id="787" r:id="rId529"/>
    <p:sldId id="788" r:id="rId530"/>
    <p:sldId id="789" r:id="rId531"/>
    <p:sldId id="790" r:id="rId532"/>
    <p:sldId id="791" r:id="rId533"/>
    <p:sldId id="792" r:id="rId534"/>
    <p:sldId id="793" r:id="rId535"/>
    <p:sldId id="794" r:id="rId536"/>
    <p:sldId id="795" r:id="rId537"/>
    <p:sldId id="796" r:id="rId538"/>
    <p:sldId id="797" r:id="rId539"/>
    <p:sldId id="798" r:id="rId540"/>
    <p:sldId id="799" r:id="rId541"/>
    <p:sldId id="800" r:id="rId542"/>
    <p:sldId id="801" r:id="rId543"/>
    <p:sldId id="802" r:id="rId544"/>
    <p:sldId id="803" r:id="rId545"/>
    <p:sldId id="804" r:id="rId546"/>
    <p:sldId id="805" r:id="rId547"/>
    <p:sldId id="806" r:id="rId548"/>
    <p:sldId id="807" r:id="rId549"/>
    <p:sldId id="808" r:id="rId550"/>
    <p:sldId id="809" r:id="rId551"/>
    <p:sldId id="810" r:id="rId552"/>
    <p:sldId id="811" r:id="rId553"/>
    <p:sldId id="812" r:id="rId554"/>
    <p:sldId id="813" r:id="rId555"/>
    <p:sldId id="814" r:id="rId556"/>
    <p:sldId id="815" r:id="rId557"/>
    <p:sldId id="816" r:id="rId558"/>
    <p:sldId id="817" r:id="rId559"/>
    <p:sldId id="818" r:id="rId560"/>
    <p:sldId id="819" r:id="rId561"/>
    <p:sldId id="820" r:id="rId562"/>
    <p:sldId id="821" r:id="rId563"/>
    <p:sldId id="822" r:id="rId564"/>
    <p:sldId id="823" r:id="rId565"/>
    <p:sldId id="824" r:id="rId566"/>
    <p:sldId id="825" r:id="rId567"/>
    <p:sldId id="826" r:id="rId568"/>
    <p:sldId id="827" r:id="rId569"/>
    <p:sldId id="828" r:id="rId570"/>
    <p:sldId id="829" r:id="rId571"/>
    <p:sldId id="830" r:id="rId572"/>
    <p:sldId id="831" r:id="rId573"/>
    <p:sldId id="832" r:id="rId574"/>
    <p:sldId id="833" r:id="rId575"/>
    <p:sldId id="834" r:id="rId576"/>
    <p:sldId id="835" r:id="rId577"/>
    <p:sldId id="836" r:id="rId578"/>
    <p:sldId id="837" r:id="rId579"/>
    <p:sldId id="838" r:id="rId580"/>
    <p:sldId id="839" r:id="rId581"/>
    <p:sldId id="840" r:id="rId582"/>
    <p:sldId id="841" r:id="rId583"/>
    <p:sldId id="842" r:id="rId584"/>
    <p:sldId id="843" r:id="rId585"/>
    <p:sldId id="844" r:id="rId586"/>
    <p:sldId id="845" r:id="rId587"/>
    <p:sldId id="846" r:id="rId588"/>
    <p:sldId id="847" r:id="rId589"/>
    <p:sldId id="848" r:id="rId590"/>
    <p:sldId id="849" r:id="rId591"/>
    <p:sldId id="850" r:id="rId592"/>
    <p:sldId id="851" r:id="rId593"/>
    <p:sldId id="852" r:id="rId594"/>
    <p:sldId id="853" r:id="rId595"/>
    <p:sldId id="854" r:id="rId596"/>
    <p:sldId id="855" r:id="rId597"/>
    <p:sldId id="856" r:id="rId598"/>
    <p:sldId id="857" r:id="rId599"/>
    <p:sldId id="858" r:id="rId600"/>
    <p:sldId id="859" r:id="rId601"/>
    <p:sldId id="860" r:id="rId602"/>
    <p:sldId id="861" r:id="rId603"/>
    <p:sldId id="862" r:id="rId604"/>
    <p:sldId id="863" r:id="rId605"/>
    <p:sldId id="864" r:id="rId606"/>
    <p:sldId id="865" r:id="rId607"/>
    <p:sldId id="866" r:id="rId608"/>
    <p:sldId id="867" r:id="rId609"/>
    <p:sldId id="868" r:id="rId610"/>
    <p:sldId id="869" r:id="rId611"/>
    <p:sldId id="870" r:id="rId612"/>
    <p:sldId id="871" r:id="rId613"/>
    <p:sldId id="872" r:id="rId614"/>
    <p:sldId id="873" r:id="rId615"/>
    <p:sldId id="874" r:id="rId616"/>
    <p:sldId id="875" r:id="rId617"/>
    <p:sldId id="876" r:id="rId618"/>
    <p:sldId id="877" r:id="rId619"/>
    <p:sldId id="878" r:id="rId620"/>
    <p:sldId id="879" r:id="rId621"/>
    <p:sldId id="880" r:id="rId622"/>
    <p:sldId id="881" r:id="rId623"/>
    <p:sldId id="882" r:id="rId624"/>
    <p:sldId id="883" r:id="rId625"/>
    <p:sldId id="884" r:id="rId626"/>
    <p:sldId id="885" r:id="rId627"/>
    <p:sldId id="886" r:id="rId628"/>
    <p:sldId id="887" r:id="rId629"/>
    <p:sldId id="888" r:id="rId630"/>
    <p:sldId id="889" r:id="rId631"/>
    <p:sldId id="890" r:id="rId632"/>
    <p:sldId id="891" r:id="rId633"/>
    <p:sldId id="892" r:id="rId634"/>
    <p:sldId id="893" r:id="rId635"/>
    <p:sldId id="894" r:id="rId636"/>
    <p:sldId id="895" r:id="rId637"/>
    <p:sldId id="896" r:id="rId638"/>
    <p:sldId id="897" r:id="rId639"/>
    <p:sldId id="898" r:id="rId640"/>
    <p:sldId id="899" r:id="rId641"/>
    <p:sldId id="900" r:id="rId642"/>
    <p:sldId id="901" r:id="rId643"/>
    <p:sldId id="902" r:id="rId644"/>
    <p:sldId id="903" r:id="rId645"/>
    <p:sldId id="904" r:id="rId646"/>
    <p:sldId id="905" r:id="rId647"/>
    <p:sldId id="906" r:id="rId648"/>
    <p:sldId id="907" r:id="rId649"/>
    <p:sldId id="908" r:id="rId650"/>
    <p:sldId id="909" r:id="rId651"/>
    <p:sldId id="910" r:id="rId652"/>
    <p:sldId id="911" r:id="rId653"/>
    <p:sldId id="912" r:id="rId654"/>
    <p:sldId id="913" r:id="rId655"/>
    <p:sldId id="914" r:id="rId656"/>
    <p:sldId id="915" r:id="rId657"/>
    <p:sldId id="916" r:id="rId658"/>
    <p:sldId id="917" r:id="rId659"/>
    <p:sldId id="918" r:id="rId660"/>
    <p:sldId id="919" r:id="rId661"/>
    <p:sldId id="920" r:id="rId662"/>
    <p:sldId id="921" r:id="rId663"/>
    <p:sldId id="922" r:id="rId664"/>
    <p:sldId id="923" r:id="rId665"/>
    <p:sldId id="924" r:id="rId666"/>
    <p:sldId id="925" r:id="rId667"/>
    <p:sldId id="926" r:id="rId668"/>
    <p:sldId id="927" r:id="rId669"/>
    <p:sldId id="928" r:id="rId670"/>
    <p:sldId id="929" r:id="rId671"/>
    <p:sldId id="930" r:id="rId672"/>
    <p:sldId id="931" r:id="rId673"/>
    <p:sldId id="932" r:id="rId674"/>
    <p:sldId id="933" r:id="rId675"/>
    <p:sldId id="934" r:id="rId676"/>
    <p:sldId id="935" r:id="rId677"/>
    <p:sldId id="936" r:id="rId678"/>
    <p:sldId id="937" r:id="rId679"/>
    <p:sldId id="938" r:id="rId680"/>
    <p:sldId id="939" r:id="rId681"/>
    <p:sldId id="940" r:id="rId682"/>
    <p:sldId id="941" r:id="rId683"/>
    <p:sldId id="942" r:id="rId684"/>
    <p:sldId id="943" r:id="rId685"/>
    <p:sldId id="944" r:id="rId686"/>
    <p:sldId id="945" r:id="rId687"/>
    <p:sldId id="946" r:id="rId688"/>
    <p:sldId id="947" r:id="rId689"/>
    <p:sldId id="948" r:id="rId690"/>
    <p:sldId id="949" r:id="rId691"/>
    <p:sldId id="950" r:id="rId692"/>
    <p:sldId id="951" r:id="rId693"/>
    <p:sldId id="952" r:id="rId694"/>
    <p:sldId id="953" r:id="rId695"/>
    <p:sldId id="954" r:id="rId696"/>
    <p:sldId id="955" r:id="rId697"/>
    <p:sldId id="956" r:id="rId698"/>
    <p:sldId id="957" r:id="rId699"/>
    <p:sldId id="958" r:id="rId700"/>
    <p:sldId id="959" r:id="rId701"/>
    <p:sldId id="960" r:id="rId702"/>
    <p:sldId id="961" r:id="rId703"/>
    <p:sldId id="962" r:id="rId704"/>
    <p:sldId id="963" r:id="rId705"/>
    <p:sldId id="964" r:id="rId706"/>
    <p:sldId id="965" r:id="rId707"/>
    <p:sldId id="966" r:id="rId708"/>
    <p:sldId id="967" r:id="rId709"/>
    <p:sldId id="968" r:id="rId710"/>
    <p:sldId id="969" r:id="rId711"/>
    <p:sldId id="970" r:id="rId712"/>
    <p:sldId id="971" r:id="rId713"/>
    <p:sldId id="972" r:id="rId714"/>
    <p:sldId id="973" r:id="rId715"/>
    <p:sldId id="974" r:id="rId716"/>
    <p:sldId id="975" r:id="rId717"/>
    <p:sldId id="976" r:id="rId718"/>
    <p:sldId id="977" r:id="rId719"/>
    <p:sldId id="978" r:id="rId720"/>
    <p:sldId id="979" r:id="rId721"/>
    <p:sldId id="980" r:id="rId722"/>
    <p:sldId id="981" r:id="rId723"/>
    <p:sldId id="982" r:id="rId724"/>
    <p:sldId id="983" r:id="rId725"/>
    <p:sldId id="984" r:id="rId726"/>
    <p:sldId id="985" r:id="rId727"/>
    <p:sldId id="986" r:id="rId728"/>
    <p:sldId id="987" r:id="rId729"/>
    <p:sldId id="988" r:id="rId730"/>
    <p:sldId id="989" r:id="rId731"/>
    <p:sldId id="990" r:id="rId732"/>
    <p:sldId id="991" r:id="rId733"/>
    <p:sldId id="992" r:id="rId734"/>
    <p:sldId id="993" r:id="rId735"/>
    <p:sldId id="994" r:id="rId736"/>
    <p:sldId id="995" r:id="rId737"/>
    <p:sldId id="996" r:id="rId738"/>
    <p:sldId id="997" r:id="rId739"/>
    <p:sldId id="998" r:id="rId740"/>
    <p:sldId id="999" r:id="rId741"/>
    <p:sldId id="1000" r:id="rId742"/>
    <p:sldId id="1001" r:id="rId743"/>
    <p:sldId id="1002" r:id="rId744"/>
    <p:sldId id="1003" r:id="rId7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ED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671" Type="http://schemas.openxmlformats.org/officeDocument/2006/relationships/slide" Target="slides/slide670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slide" Target="slides/slide628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82" Type="http://schemas.openxmlformats.org/officeDocument/2006/relationships/slide" Target="slides/slide681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693" Type="http://schemas.openxmlformats.org/officeDocument/2006/relationships/slide" Target="slides/slide692.xml"/><Relationship Id="rId707" Type="http://schemas.openxmlformats.org/officeDocument/2006/relationships/slide" Target="slides/slide706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718" Type="http://schemas.openxmlformats.org/officeDocument/2006/relationships/slide" Target="slides/slide717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424" Type="http://schemas.openxmlformats.org/officeDocument/2006/relationships/slide" Target="slides/slide423.xml"/><Relationship Id="rId631" Type="http://schemas.openxmlformats.org/officeDocument/2006/relationships/slide" Target="slides/slide630.xml"/><Relationship Id="rId729" Type="http://schemas.openxmlformats.org/officeDocument/2006/relationships/slide" Target="slides/slide728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642" Type="http://schemas.openxmlformats.org/officeDocument/2006/relationships/slide" Target="slides/slide641.xml"/><Relationship Id="rId281" Type="http://schemas.openxmlformats.org/officeDocument/2006/relationships/slide" Target="slides/slide280.xml"/><Relationship Id="rId502" Type="http://schemas.openxmlformats.org/officeDocument/2006/relationships/slide" Target="slides/slide501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653" Type="http://schemas.openxmlformats.org/officeDocument/2006/relationships/slide" Target="slides/slide652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597" Type="http://schemas.openxmlformats.org/officeDocument/2006/relationships/slide" Target="slides/slide596.xml"/><Relationship Id="rId720" Type="http://schemas.openxmlformats.org/officeDocument/2006/relationships/slide" Target="slides/slide719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664" Type="http://schemas.openxmlformats.org/officeDocument/2006/relationships/slide" Target="slides/slide663.xml"/><Relationship Id="rId14" Type="http://schemas.openxmlformats.org/officeDocument/2006/relationships/slide" Target="slides/slide13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731" Type="http://schemas.openxmlformats.org/officeDocument/2006/relationships/slide" Target="slides/slide730.xml"/><Relationship Id="rId98" Type="http://schemas.openxmlformats.org/officeDocument/2006/relationships/slide" Target="slides/slide97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25" Type="http://schemas.openxmlformats.org/officeDocument/2006/relationships/slide" Target="slides/slide24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742" Type="http://schemas.openxmlformats.org/officeDocument/2006/relationships/slide" Target="slides/slide74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686" Type="http://schemas.openxmlformats.org/officeDocument/2006/relationships/slide" Target="slides/slide685.xml"/><Relationship Id="rId36" Type="http://schemas.openxmlformats.org/officeDocument/2006/relationships/slide" Target="slides/slide35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101" Type="http://schemas.openxmlformats.org/officeDocument/2006/relationships/slide" Target="slides/slide100.xml"/><Relationship Id="rId185" Type="http://schemas.openxmlformats.org/officeDocument/2006/relationships/slide" Target="slides/slide184.xml"/><Relationship Id="rId406" Type="http://schemas.openxmlformats.org/officeDocument/2006/relationships/slide" Target="slides/slide405.xml"/><Relationship Id="rId392" Type="http://schemas.openxmlformats.org/officeDocument/2006/relationships/slide" Target="slides/slide391.xml"/><Relationship Id="rId613" Type="http://schemas.openxmlformats.org/officeDocument/2006/relationships/slide" Target="slides/slide612.xml"/><Relationship Id="rId697" Type="http://schemas.openxmlformats.org/officeDocument/2006/relationships/slide" Target="slides/slide696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112" Type="http://schemas.openxmlformats.org/officeDocument/2006/relationships/slide" Target="slides/slide111.xml"/><Relationship Id="rId557" Type="http://schemas.openxmlformats.org/officeDocument/2006/relationships/slide" Target="slides/slide556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624" Type="http://schemas.openxmlformats.org/officeDocument/2006/relationships/slide" Target="slides/slide623.xml"/><Relationship Id="rId263" Type="http://schemas.openxmlformats.org/officeDocument/2006/relationships/slide" Target="slides/slide262.xml"/><Relationship Id="rId470" Type="http://schemas.openxmlformats.org/officeDocument/2006/relationships/slide" Target="slides/slide469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702" Type="http://schemas.openxmlformats.org/officeDocument/2006/relationships/slide" Target="slides/slide701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79" Type="http://schemas.openxmlformats.org/officeDocument/2006/relationships/slide" Target="slides/slide578.xml"/><Relationship Id="rId341" Type="http://schemas.openxmlformats.org/officeDocument/2006/relationships/slide" Target="slides/slide340.xml"/><Relationship Id="rId439" Type="http://schemas.openxmlformats.org/officeDocument/2006/relationships/slide" Target="slides/slide438.xml"/><Relationship Id="rId646" Type="http://schemas.openxmlformats.org/officeDocument/2006/relationships/slide" Target="slides/slide645.xml"/><Relationship Id="rId201" Type="http://schemas.openxmlformats.org/officeDocument/2006/relationships/slide" Target="slides/slide200.xml"/><Relationship Id="rId285" Type="http://schemas.openxmlformats.org/officeDocument/2006/relationships/slide" Target="slides/slide284.xml"/><Relationship Id="rId506" Type="http://schemas.openxmlformats.org/officeDocument/2006/relationships/slide" Target="slides/slide505.xml"/><Relationship Id="rId492" Type="http://schemas.openxmlformats.org/officeDocument/2006/relationships/slide" Target="slides/slide491.xml"/><Relationship Id="rId713" Type="http://schemas.openxmlformats.org/officeDocument/2006/relationships/slide" Target="slides/slide712.xml"/><Relationship Id="rId145" Type="http://schemas.openxmlformats.org/officeDocument/2006/relationships/slide" Target="slides/slide144.xml"/><Relationship Id="rId352" Type="http://schemas.openxmlformats.org/officeDocument/2006/relationships/slide" Target="slides/slide351.xml"/><Relationship Id="rId212" Type="http://schemas.openxmlformats.org/officeDocument/2006/relationships/slide" Target="slides/slide211.xml"/><Relationship Id="rId657" Type="http://schemas.openxmlformats.org/officeDocument/2006/relationships/slide" Target="slides/slide656.xml"/><Relationship Id="rId296" Type="http://schemas.openxmlformats.org/officeDocument/2006/relationships/slide" Target="slides/slide295.xml"/><Relationship Id="rId517" Type="http://schemas.openxmlformats.org/officeDocument/2006/relationships/slide" Target="slides/slide516.xml"/><Relationship Id="rId724" Type="http://schemas.openxmlformats.org/officeDocument/2006/relationships/slide" Target="slides/slide723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363" Type="http://schemas.openxmlformats.org/officeDocument/2006/relationships/slide" Target="slides/slide362.xml"/><Relationship Id="rId570" Type="http://schemas.openxmlformats.org/officeDocument/2006/relationships/slide" Target="slides/slide569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18" Type="http://schemas.openxmlformats.org/officeDocument/2006/relationships/slide" Target="slides/slide17.xml"/><Relationship Id="rId528" Type="http://schemas.openxmlformats.org/officeDocument/2006/relationships/slide" Target="slides/slide527.xml"/><Relationship Id="rId735" Type="http://schemas.openxmlformats.org/officeDocument/2006/relationships/slide" Target="slides/slide734.xml"/><Relationship Id="rId167" Type="http://schemas.openxmlformats.org/officeDocument/2006/relationships/slide" Target="slides/slide166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679" Type="http://schemas.openxmlformats.org/officeDocument/2006/relationships/slide" Target="slides/slide67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slide" Target="slides/slide440.xml"/><Relationship Id="rId539" Type="http://schemas.openxmlformats.org/officeDocument/2006/relationships/slide" Target="slides/slide538.xml"/><Relationship Id="rId746" Type="http://schemas.openxmlformats.org/officeDocument/2006/relationships/notesMaster" Target="notesMasters/notesMaster1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82" Type="http://schemas.openxmlformats.org/officeDocument/2006/relationships/slide" Target="slides/slide81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245" Type="http://schemas.openxmlformats.org/officeDocument/2006/relationships/slide" Target="slides/slide244.xml"/><Relationship Id="rId452" Type="http://schemas.openxmlformats.org/officeDocument/2006/relationships/slide" Target="slides/slide451.xml"/><Relationship Id="rId105" Type="http://schemas.openxmlformats.org/officeDocument/2006/relationships/slide" Target="slides/slide104.xml"/><Relationship Id="rId312" Type="http://schemas.openxmlformats.org/officeDocument/2006/relationships/slide" Target="slides/slide31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617" Type="http://schemas.openxmlformats.org/officeDocument/2006/relationships/slide" Target="slides/slide616.xml"/><Relationship Id="rId256" Type="http://schemas.openxmlformats.org/officeDocument/2006/relationships/slide" Target="slides/slide255.xml"/><Relationship Id="rId463" Type="http://schemas.openxmlformats.org/officeDocument/2006/relationships/slide" Target="slides/slide462.xml"/><Relationship Id="rId670" Type="http://schemas.openxmlformats.org/officeDocument/2006/relationships/slide" Target="slides/slide669.xml"/><Relationship Id="rId116" Type="http://schemas.openxmlformats.org/officeDocument/2006/relationships/slide" Target="slides/slide115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628" Type="http://schemas.openxmlformats.org/officeDocument/2006/relationships/slide" Target="slides/slide627.xml"/><Relationship Id="rId225" Type="http://schemas.openxmlformats.org/officeDocument/2006/relationships/slide" Target="slides/slide224.xml"/><Relationship Id="rId267" Type="http://schemas.openxmlformats.org/officeDocument/2006/relationships/slide" Target="slides/slide266.xml"/><Relationship Id="rId432" Type="http://schemas.openxmlformats.org/officeDocument/2006/relationships/slide" Target="slides/slide431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681" Type="http://schemas.openxmlformats.org/officeDocument/2006/relationships/slide" Target="slides/slide680.xml"/><Relationship Id="rId737" Type="http://schemas.openxmlformats.org/officeDocument/2006/relationships/slide" Target="slides/slide736.xml"/><Relationship Id="rId31" Type="http://schemas.openxmlformats.org/officeDocument/2006/relationships/slide" Target="slides/slide30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76" Type="http://schemas.openxmlformats.org/officeDocument/2006/relationships/slide" Target="slides/slide375.xml"/><Relationship Id="rId541" Type="http://schemas.openxmlformats.org/officeDocument/2006/relationships/slide" Target="slides/slide540.xml"/><Relationship Id="rId583" Type="http://schemas.openxmlformats.org/officeDocument/2006/relationships/slide" Target="slides/slide582.xml"/><Relationship Id="rId639" Type="http://schemas.openxmlformats.org/officeDocument/2006/relationships/slide" Target="slides/slide63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36" Type="http://schemas.openxmlformats.org/officeDocument/2006/relationships/slide" Target="slides/slide235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43" Type="http://schemas.openxmlformats.org/officeDocument/2006/relationships/slide" Target="slides/slide442.xml"/><Relationship Id="rId650" Type="http://schemas.openxmlformats.org/officeDocument/2006/relationships/slide" Target="slides/slide649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748" Type="http://schemas.openxmlformats.org/officeDocument/2006/relationships/viewProps" Target="viewProps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661" Type="http://schemas.openxmlformats.org/officeDocument/2006/relationships/slide" Target="slides/slide660.xml"/><Relationship Id="rId717" Type="http://schemas.openxmlformats.org/officeDocument/2006/relationships/slide" Target="slides/slide71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slide" Target="slides/slide629.xml"/><Relationship Id="rId672" Type="http://schemas.openxmlformats.org/officeDocument/2006/relationships/slide" Target="slides/slide671.xml"/><Relationship Id="rId728" Type="http://schemas.openxmlformats.org/officeDocument/2006/relationships/slide" Target="slides/slide72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641" Type="http://schemas.openxmlformats.org/officeDocument/2006/relationships/slide" Target="slides/slide640.xml"/><Relationship Id="rId683" Type="http://schemas.openxmlformats.org/officeDocument/2006/relationships/slide" Target="slides/slide682.xml"/><Relationship Id="rId739" Type="http://schemas.openxmlformats.org/officeDocument/2006/relationships/slide" Target="slides/slide73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750" Type="http://schemas.openxmlformats.org/officeDocument/2006/relationships/tableStyles" Target="tableStyles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52" Type="http://schemas.openxmlformats.org/officeDocument/2006/relationships/slide" Target="slides/slide651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663" Type="http://schemas.openxmlformats.org/officeDocument/2006/relationships/slide" Target="slides/slide66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719" Type="http://schemas.openxmlformats.org/officeDocument/2006/relationships/slide" Target="slides/slide718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730" Type="http://schemas.openxmlformats.org/officeDocument/2006/relationships/slide" Target="slides/slide72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slide" Target="slides/slide631.xml"/><Relationship Id="rId271" Type="http://schemas.openxmlformats.org/officeDocument/2006/relationships/slide" Target="slides/slide270.xml"/><Relationship Id="rId674" Type="http://schemas.openxmlformats.org/officeDocument/2006/relationships/slide" Target="slides/slide673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741" Type="http://schemas.openxmlformats.org/officeDocument/2006/relationships/slide" Target="slides/slide740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643" Type="http://schemas.openxmlformats.org/officeDocument/2006/relationships/slide" Target="slides/slide642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54" Type="http://schemas.openxmlformats.org/officeDocument/2006/relationships/slide" Target="slides/slide653.xml"/><Relationship Id="rId696" Type="http://schemas.openxmlformats.org/officeDocument/2006/relationships/slide" Target="slides/slide695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721" Type="http://schemas.openxmlformats.org/officeDocument/2006/relationships/slide" Target="slides/slide720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665" Type="http://schemas.openxmlformats.org/officeDocument/2006/relationships/slide" Target="slides/slide664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732" Type="http://schemas.openxmlformats.org/officeDocument/2006/relationships/slide" Target="slides/slide731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634" Type="http://schemas.openxmlformats.org/officeDocument/2006/relationships/slide" Target="slides/slide633.xml"/><Relationship Id="rId676" Type="http://schemas.openxmlformats.org/officeDocument/2006/relationships/slide" Target="slides/slide67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701" Type="http://schemas.openxmlformats.org/officeDocument/2006/relationships/slide" Target="slides/slide700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743" Type="http://schemas.openxmlformats.org/officeDocument/2006/relationships/slide" Target="slides/slide742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645" Type="http://schemas.openxmlformats.org/officeDocument/2006/relationships/slide" Target="slides/slide644.xml"/><Relationship Id="rId687" Type="http://schemas.openxmlformats.org/officeDocument/2006/relationships/slide" Target="slides/slide686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656" Type="http://schemas.openxmlformats.org/officeDocument/2006/relationships/slide" Target="slides/slide655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698" Type="http://schemas.openxmlformats.org/officeDocument/2006/relationships/slide" Target="slides/slide697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723" Type="http://schemas.openxmlformats.org/officeDocument/2006/relationships/slide" Target="slides/slide722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667" Type="http://schemas.openxmlformats.org/officeDocument/2006/relationships/slide" Target="slides/slide666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34" Type="http://schemas.openxmlformats.org/officeDocument/2006/relationships/slide" Target="slides/slide73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36" Type="http://schemas.openxmlformats.org/officeDocument/2006/relationships/slide" Target="slides/slide635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703" Type="http://schemas.openxmlformats.org/officeDocument/2006/relationships/slide" Target="slides/slide702.xml"/><Relationship Id="rId745" Type="http://schemas.openxmlformats.org/officeDocument/2006/relationships/slide" Target="slides/slide744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647" Type="http://schemas.openxmlformats.org/officeDocument/2006/relationships/slide" Target="slides/slide646.xml"/><Relationship Id="rId689" Type="http://schemas.openxmlformats.org/officeDocument/2006/relationships/slide" Target="slides/slide688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714" Type="http://schemas.openxmlformats.org/officeDocument/2006/relationships/slide" Target="slides/slide713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658" Type="http://schemas.openxmlformats.org/officeDocument/2006/relationships/slide" Target="slides/slide657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725" Type="http://schemas.openxmlformats.org/officeDocument/2006/relationships/slide" Target="slides/slide724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slide" Target="slides/slide570.xml"/><Relationship Id="rId627" Type="http://schemas.openxmlformats.org/officeDocument/2006/relationships/slide" Target="slides/slide626.xml"/><Relationship Id="rId669" Type="http://schemas.openxmlformats.org/officeDocument/2006/relationships/slide" Target="slides/slide66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680" Type="http://schemas.openxmlformats.org/officeDocument/2006/relationships/slide" Target="slides/slide679.xml"/><Relationship Id="rId736" Type="http://schemas.openxmlformats.org/officeDocument/2006/relationships/slide" Target="slides/slide735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638" Type="http://schemas.openxmlformats.org/officeDocument/2006/relationships/slide" Target="slides/slide637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705" Type="http://schemas.openxmlformats.org/officeDocument/2006/relationships/slide" Target="slides/slide704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691" Type="http://schemas.openxmlformats.org/officeDocument/2006/relationships/slide" Target="slides/slide690.xml"/><Relationship Id="rId747" Type="http://schemas.openxmlformats.org/officeDocument/2006/relationships/presProps" Target="presProps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649" Type="http://schemas.openxmlformats.org/officeDocument/2006/relationships/slide" Target="slides/slide64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660" Type="http://schemas.openxmlformats.org/officeDocument/2006/relationships/slide" Target="slides/slide659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716" Type="http://schemas.openxmlformats.org/officeDocument/2006/relationships/slide" Target="slides/slide715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62" Type="http://schemas.openxmlformats.org/officeDocument/2006/relationships/slide" Target="slides/slide561.xml"/><Relationship Id="rId618" Type="http://schemas.openxmlformats.org/officeDocument/2006/relationships/slide" Target="slides/slide617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299" Type="http://schemas.openxmlformats.org/officeDocument/2006/relationships/slide" Target="slides/slide298.xml"/><Relationship Id="rId727" Type="http://schemas.openxmlformats.org/officeDocument/2006/relationships/slide" Target="slides/slide726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640" Type="http://schemas.openxmlformats.org/officeDocument/2006/relationships/slide" Target="slides/slide639.xml"/><Relationship Id="rId738" Type="http://schemas.openxmlformats.org/officeDocument/2006/relationships/slide" Target="slides/slide737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444" Type="http://schemas.openxmlformats.org/officeDocument/2006/relationships/slide" Target="slides/slide443.xml"/><Relationship Id="rId651" Type="http://schemas.openxmlformats.org/officeDocument/2006/relationships/slide" Target="slides/slide650.xml"/><Relationship Id="rId749" Type="http://schemas.openxmlformats.org/officeDocument/2006/relationships/theme" Target="theme/theme1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662" Type="http://schemas.openxmlformats.org/officeDocument/2006/relationships/slide" Target="slides/slide661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673" Type="http://schemas.openxmlformats.org/officeDocument/2006/relationships/slide" Target="slides/slide672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740" Type="http://schemas.openxmlformats.org/officeDocument/2006/relationships/slide" Target="slides/slide739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84" Type="http://schemas.openxmlformats.org/officeDocument/2006/relationships/slide" Target="slides/slide683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32" Type="http://schemas.openxmlformats.org/officeDocument/2006/relationships/slide" Target="slides/slide131.xml"/><Relationship Id="rId437" Type="http://schemas.openxmlformats.org/officeDocument/2006/relationships/slide" Target="slides/slide436.xml"/><Relationship Id="rId644" Type="http://schemas.openxmlformats.org/officeDocument/2006/relationships/slide" Target="slides/slide643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11" Type="http://schemas.openxmlformats.org/officeDocument/2006/relationships/slide" Target="slides/slide710.xml"/><Relationship Id="rId78" Type="http://schemas.openxmlformats.org/officeDocument/2006/relationships/slide" Target="slides/slide77.xml"/><Relationship Id="rId143" Type="http://schemas.openxmlformats.org/officeDocument/2006/relationships/slide" Target="slides/slide142.xml"/><Relationship Id="rId350" Type="http://schemas.openxmlformats.org/officeDocument/2006/relationships/slide" Target="slides/slide349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448" Type="http://schemas.openxmlformats.org/officeDocument/2006/relationships/slide" Target="slides/slide447.xml"/><Relationship Id="rId655" Type="http://schemas.openxmlformats.org/officeDocument/2006/relationships/slide" Target="slides/slide654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722" Type="http://schemas.openxmlformats.org/officeDocument/2006/relationships/slide" Target="slides/slide721.xml"/><Relationship Id="rId89" Type="http://schemas.openxmlformats.org/officeDocument/2006/relationships/slide" Target="slides/slide88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99" Type="http://schemas.openxmlformats.org/officeDocument/2006/relationships/slide" Target="slides/slide598.xml"/><Relationship Id="rId459" Type="http://schemas.openxmlformats.org/officeDocument/2006/relationships/slide" Target="slides/slide458.xml"/><Relationship Id="rId666" Type="http://schemas.openxmlformats.org/officeDocument/2006/relationships/slide" Target="slides/slide665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19" Type="http://schemas.openxmlformats.org/officeDocument/2006/relationships/slide" Target="slides/slide318.xml"/><Relationship Id="rId526" Type="http://schemas.openxmlformats.org/officeDocument/2006/relationships/slide" Target="slides/slide525.xml"/><Relationship Id="rId733" Type="http://schemas.openxmlformats.org/officeDocument/2006/relationships/slide" Target="slides/slide732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677" Type="http://schemas.openxmlformats.org/officeDocument/2006/relationships/slide" Target="slides/slide676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537" Type="http://schemas.openxmlformats.org/officeDocument/2006/relationships/slide" Target="slides/slide536.xml"/><Relationship Id="rId744" Type="http://schemas.openxmlformats.org/officeDocument/2006/relationships/slide" Target="slides/slide74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83" Type="http://schemas.openxmlformats.org/officeDocument/2006/relationships/slide" Target="slides/slide382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243" Type="http://schemas.openxmlformats.org/officeDocument/2006/relationships/slide" Target="slides/slide242.xml"/><Relationship Id="rId450" Type="http://schemas.openxmlformats.org/officeDocument/2006/relationships/slide" Target="slides/slide449.xml"/><Relationship Id="rId688" Type="http://schemas.openxmlformats.org/officeDocument/2006/relationships/slide" Target="slides/slide687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548" Type="http://schemas.openxmlformats.org/officeDocument/2006/relationships/slide" Target="slides/slide547.xml"/><Relationship Id="rId91" Type="http://schemas.openxmlformats.org/officeDocument/2006/relationships/slide" Target="slides/slide90.xml"/><Relationship Id="rId187" Type="http://schemas.openxmlformats.org/officeDocument/2006/relationships/slide" Target="slides/slide186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254" Type="http://schemas.openxmlformats.org/officeDocument/2006/relationships/slide" Target="slides/slide253.xml"/><Relationship Id="rId699" Type="http://schemas.openxmlformats.org/officeDocument/2006/relationships/slide" Target="slides/slide698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461" Type="http://schemas.openxmlformats.org/officeDocument/2006/relationships/slide" Target="slides/slide460.xml"/><Relationship Id="rId559" Type="http://schemas.openxmlformats.org/officeDocument/2006/relationships/slide" Target="slides/slide558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419" Type="http://schemas.openxmlformats.org/officeDocument/2006/relationships/slide" Target="slides/slide418.xml"/><Relationship Id="rId626" Type="http://schemas.openxmlformats.org/officeDocument/2006/relationships/slide" Target="slides/slide625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125" Type="http://schemas.openxmlformats.org/officeDocument/2006/relationships/slide" Target="slides/slide124.xml"/><Relationship Id="rId332" Type="http://schemas.openxmlformats.org/officeDocument/2006/relationships/slide" Target="slides/slide331.xml"/><Relationship Id="rId637" Type="http://schemas.openxmlformats.org/officeDocument/2006/relationships/slide" Target="slides/slide636.xml"/><Relationship Id="rId276" Type="http://schemas.openxmlformats.org/officeDocument/2006/relationships/slide" Target="slides/slide275.xml"/><Relationship Id="rId483" Type="http://schemas.openxmlformats.org/officeDocument/2006/relationships/slide" Target="slides/slide482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203" Type="http://schemas.openxmlformats.org/officeDocument/2006/relationships/slide" Target="slides/slide202.xml"/><Relationship Id="rId648" Type="http://schemas.openxmlformats.org/officeDocument/2006/relationships/slide" Target="slides/slide647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147" Type="http://schemas.openxmlformats.org/officeDocument/2006/relationships/slide" Target="slides/slide146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561" Type="http://schemas.openxmlformats.org/officeDocument/2006/relationships/slide" Target="slides/slide560.xml"/><Relationship Id="rId659" Type="http://schemas.openxmlformats.org/officeDocument/2006/relationships/slide" Target="slides/slide658.xml"/><Relationship Id="rId214" Type="http://schemas.openxmlformats.org/officeDocument/2006/relationships/slide" Target="slides/slide213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519" Type="http://schemas.openxmlformats.org/officeDocument/2006/relationships/slide" Target="slides/slide518.xml"/><Relationship Id="rId158" Type="http://schemas.openxmlformats.org/officeDocument/2006/relationships/slide" Target="slides/slide157.xml"/><Relationship Id="rId726" Type="http://schemas.openxmlformats.org/officeDocument/2006/relationships/slide" Target="slides/slide725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F4C68-0A7F-4502-B77A-0A7F91D278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50EE-5C81-4723-9730-EBA2CE4CED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16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83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85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6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097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31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88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87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849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76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98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4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75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50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27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77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45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4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A7B760-B5EF-4969-B1E5-233E7CF63564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5055FD-78DB-471D-9075-8E5E1E9FB5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538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53059616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4491361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00532569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6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3206131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6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3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49457958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2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7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53092587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4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2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2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0889205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98275507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0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4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00345915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4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6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42609392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6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4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74832877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9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8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70586224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6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2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5546120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19183333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2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93920909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8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07905144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8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66015665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0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8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43093078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2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1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36146986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6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36102870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1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4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1745785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5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07337496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4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51228379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4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299262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1098246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8286860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7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9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38919812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6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68268124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5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59577739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2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1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64574032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3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8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97806897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8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04081387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3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05249698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88916027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8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4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90886849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24240475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3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22483914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9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23511890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9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2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98663246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8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0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42450881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4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69686326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4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4123260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5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1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4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56939415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1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3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16589284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2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4522945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7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8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89137186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58325136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2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3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62478372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7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8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76946127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4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0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76845089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2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05567108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8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18189306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7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6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2976339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1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3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86272237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9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1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73936911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2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3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72458636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8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2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54015220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5434288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0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6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91330473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8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18717414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7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73940998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6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5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14992187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6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40822498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6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7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4592203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9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9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14641072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9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71995701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2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6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57943915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1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55618167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45251526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5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3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99652048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1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34421111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7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0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4548335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5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6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7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93202652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5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4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0434778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0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61728096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4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62550157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5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5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30001667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0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32761588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5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1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99657074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55974000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55725581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6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8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66545190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1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8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09141122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4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0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01118690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6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2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47000421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35030163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7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2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5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87453683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9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2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33424174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9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3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15527696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6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0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43461628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96385044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4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9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9156486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9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90637257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9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0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00956880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7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72738015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4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5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11885804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1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4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67944485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0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1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85866655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5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85192243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3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0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59021009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1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33792269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91841782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7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99632392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5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8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15344180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0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5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75339591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6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5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0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84396928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8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20113812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8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9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93353483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3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7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9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4850943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0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78586550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26727604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98024191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63761718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99175951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5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4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72784913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0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6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77035099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7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2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33362543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3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7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15766587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1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07526753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7495772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7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6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5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53869765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19813627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2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6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52190278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9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2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17716234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47708375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8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77459990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0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8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60158926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0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39577981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4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9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3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13068947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39511118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3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9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71484399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1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7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29468299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6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7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89790215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8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2985037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8713285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48562198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1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4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97257841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0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8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74970377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0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15362696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7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9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69487411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8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51808151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6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6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68650258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1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4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98543062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0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5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71195614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1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1350304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7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7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17066873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41523797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2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3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1399107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8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9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45061141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8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76414160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7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1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1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8575708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0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0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69662899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8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42515936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8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6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4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38285560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4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15231350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8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4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59507842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3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77948751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52697038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0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42104350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7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5281520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1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7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18987886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2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8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17508112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9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28306959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9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27943829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9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71483217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2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03345190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0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28273508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2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8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84279001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26232234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65685997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3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3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77204014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0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3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33372658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1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5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11832928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2238618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4020192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8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9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8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7180987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7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4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62153857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18014165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2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63674552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08460687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43443770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03255612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4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2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98127040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9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0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17047572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6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3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06575192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4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77630275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9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3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37008061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2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77507643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0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9016745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7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47914239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21151253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4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60563697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6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1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58629161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8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4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61152722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3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5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10004488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6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04333260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2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4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77109994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3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8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1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67878828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7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75324091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0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7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82001251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2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34487289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35394448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49802652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3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5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91763572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4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23252635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8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92232181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6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72523080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0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78069593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2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3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4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26805243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1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3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01692053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8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9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30299057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7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26494072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26526686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5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5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28942742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16718520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75673607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8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7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7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7795561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86321655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9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6168684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4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6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9667782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2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37211178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8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5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11893434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6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69152822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48280589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75979276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4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3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2800909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7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9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00795866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7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95316159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7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3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1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59629004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6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92885001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8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52205914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0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2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5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15016013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4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8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34457982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4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3390245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59417662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69576909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5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19552572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9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07310602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96861996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6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99655357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9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7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02427230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2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07970826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4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4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46563355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7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58658724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8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269920590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179031224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4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7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6315634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EA15AE4-73E0-ECB5-FB90-BBFF102D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07759"/>
              </p:ext>
            </p:extLst>
          </p:nvPr>
        </p:nvGraphicFramePr>
        <p:xfrm>
          <a:off x="298698" y="3086870"/>
          <a:ext cx="8077200" cy="214312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45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xmlns="" val="211229108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xmlns="" val="1081585161"/>
                    </a:ext>
                  </a:extLst>
                </a:gridCol>
              </a:tblGrid>
              <a:tr h="21431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MEZUN PORTALI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54191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239239" y="2401736"/>
            <a:ext cx="666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KAHRAMANMARAŞ SÜTÇÜ İMAM ÜNİVERSİTESİ</a:t>
            </a:r>
          </a:p>
        </p:txBody>
      </p:sp>
      <p:pic>
        <p:nvPicPr>
          <p:cNvPr id="5" name="Picture 6" descr="Mezuniyet Üniversite Kolej Mezun - Pixabay'de ücretsiz resim - Pixabay">
            <a:extLst>
              <a:ext uri="{FF2B5EF4-FFF2-40B4-BE49-F238E27FC236}">
                <a16:creationId xmlns:a16="http://schemas.microsoft.com/office/drawing/2014/main" xmlns="" id="{1E94FAE4-31F7-9CCF-972C-A1F9CEFD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8" y="3180532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685FD75-AE4C-4B06-DE8E-95704F6A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35" y="0"/>
            <a:ext cx="2508129" cy="2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27E36B96-8494-4D74-E4F6-36432BD61744}"/>
              </a:ext>
            </a:extLst>
          </p:cNvPr>
          <p:cNvSpPr txBox="1"/>
          <p:nvPr/>
        </p:nvSpPr>
        <p:spPr>
          <a:xfrm>
            <a:off x="141035" y="5323656"/>
            <a:ext cx="88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3333FF"/>
                </a:solidFill>
              </a:rPr>
              <a:t>KSÜ ailesinin bir üyesi olarak kalmanızı diliyoruz.  </a:t>
            </a:r>
          </a:p>
        </p:txBody>
      </p:sp>
    </p:spTree>
    <p:extLst>
      <p:ext uri="{BB962C8B-B14F-4D97-AF65-F5344CB8AC3E}">
        <p14:creationId xmlns:p14="http://schemas.microsoft.com/office/powerpoint/2010/main" val="351369405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93735" y="1073024"/>
            <a:ext cx="8799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 Portalı, </a:t>
            </a:r>
            <a:r>
              <a:rPr lang="tr-TR" sz="2600" dirty="0">
                <a:solidFill>
                  <a:srgbClr val="3333FF"/>
                </a:solidFill>
                <a:latin typeface="Comic Sans MS" panose="030F0702030302020204" pitchFamily="66" charset="0"/>
              </a:rPr>
              <a:t>KSÜ MEZUNLARININ;</a:t>
            </a:r>
          </a:p>
          <a:p>
            <a:pPr algn="just"/>
            <a:endParaRPr lang="tr-TR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Mezuniyet dönemine bakılmaksızın iletişim ve kariyer bilgilerine ulaşılmasını ve güncel tutulmasını amaçlar.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İş dünyasında, yöneticilikte, akademik alanlarda bilgi ve iş pozisyonlarının takibine destek sağlar.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Diploma sonrası yol gösterici ve girişimciliği destekleyici rol oynar.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Her alanda KSÜ ailesinin yeterli ve meslek yetkinliğe sahip bir ferdi olarak kalmasını hedefler.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KSÜ öğrencileri, çalışanları ve mezunları arasındaki ilişkileri daha etkin kılar.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2021840" y="255490"/>
            <a:ext cx="774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MEZUN PORTALINDA YER ALMAK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2279AAA-7CBF-17DB-35D2-062A7A5F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45927" r="2445" b="18370"/>
          <a:stretch/>
        </p:blipFill>
        <p:spPr>
          <a:xfrm>
            <a:off x="5532582" y="5626053"/>
            <a:ext cx="3099274" cy="1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5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D0B6AB08-82E0-DF57-20EA-B9DC85502B83}"/>
              </a:ext>
            </a:extLst>
          </p:cNvPr>
          <p:cNvSpPr txBox="1"/>
          <p:nvPr/>
        </p:nvSpPr>
        <p:spPr>
          <a:xfrm>
            <a:off x="254000" y="1041806"/>
            <a:ext cx="877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3333FF"/>
                </a:solidFill>
                <a:latin typeface="Comic Sans MS" panose="030F0702030302020204" pitchFamily="66" charset="0"/>
              </a:rPr>
              <a:t>Mezun Portalı Adresi: https://obs.ksu.edu.tr/oibs/kariyer/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46EC311-4C11-C5DE-552F-4C49C4BCCCE9}"/>
              </a:ext>
            </a:extLst>
          </p:cNvPr>
          <p:cNvSpPr txBox="1"/>
          <p:nvPr/>
        </p:nvSpPr>
        <p:spPr>
          <a:xfrm>
            <a:off x="1930399" y="255490"/>
            <a:ext cx="729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KSÜ MEZUN PORTALINA KATILIM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C3B9FC9A-F6C9-1E2B-84EA-0268F4484804}"/>
              </a:ext>
            </a:extLst>
          </p:cNvPr>
          <p:cNvSpPr txBox="1"/>
          <p:nvPr/>
        </p:nvSpPr>
        <p:spPr>
          <a:xfrm>
            <a:off x="162560" y="592795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İlk kez sayfaya giriyorsanız Kullanıcı Adı olarak TC Kimlik numaranız, Şifre olarak Öğrenci Bilgi Sistemindeki en son şifreniz ile giriş yapabilirsiniz.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42958AA-04DF-51BA-71A6-A19D936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1" y="1663153"/>
            <a:ext cx="8564578" cy="41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7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lim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212</TotalTime>
  <Words>30752</Words>
  <Application>Microsoft Office PowerPoint</Application>
  <PresentationFormat>Ekran Gösterisi (4:3)</PresentationFormat>
  <Paragraphs>3720</Paragraphs>
  <Slides>744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744</vt:i4>
      </vt:variant>
    </vt:vector>
  </HeadingPairs>
  <TitlesOfParts>
    <vt:vector size="750" baseType="lpstr">
      <vt:lpstr>Calibri</vt:lpstr>
      <vt:lpstr>Century Gothic</vt:lpstr>
      <vt:lpstr>Comic Sans MS</vt:lpstr>
      <vt:lpstr>Wingdings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ksu_ogr_emineak</dc:creator>
  <cp:lastModifiedBy>User</cp:lastModifiedBy>
  <cp:revision>19</cp:revision>
  <dcterms:created xsi:type="dcterms:W3CDTF">2024-07-09T07:04:34Z</dcterms:created>
  <dcterms:modified xsi:type="dcterms:W3CDTF">2024-07-10T07:52:28Z</dcterms:modified>
</cp:coreProperties>
</file>